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1517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File Manager Application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6485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your digital file organization with a powerful file management tool. Easily navigate, backup, and sort files with a user-friendly interface.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4224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54986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25572"/>
            <a:ext cx="246923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Yash Kumar Singh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1737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498288" y="341661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45126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File Control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278868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your files and folders with advanced features for organizing, securing, and accessing your digital content.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83473" y="341661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45126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Automated Workflows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278868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time with customizable actions to sort, backup, and optimize your file system.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68658" y="341661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451265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Analytics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3931682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 insights into your file usage and storage with detailed summaries and visualizations.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67096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Source Directory Selection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Browse Directories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navigate your file system to choose the desired source directory for organization.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Recent Locations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 access to previously used source directories for efficient repeat tasks.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 Paths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Ability to enter specific file paths or URLs to manage remote or cloud-based content.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753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Folder Options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14030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3419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Predefined Folders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3419" y="3439478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from a set of common organizational folders like "Documents", "Photos", "Music", and more.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14030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 Folders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439478"/>
            <a:ext cx="43656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your own specialized folders to match your unique file organization needs.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972883"/>
            <a:ext cx="4855726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93419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Naming Conventions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93419" y="5698331"/>
            <a:ext cx="43656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intelligent naming patterns to new folders for consistent and clear file storage.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4855726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1316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Folder Hierarchy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698331"/>
            <a:ext cx="43656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Organize files into a nested folder structure for advanced organization and searchability.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71800" y="2963585"/>
            <a:ext cx="485775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1"/>
              </a:lnSpc>
              <a:buNone/>
            </a:pPr>
            <a:r>
              <a:rPr lang="en-US" sz="382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Backup Functionality</a:t>
            </a:r>
            <a:endParaRPr lang="en-US" sz="3825" dirty="0"/>
          </a:p>
        </p:txBody>
      </p:sp>
      <p:sp>
        <p:nvSpPr>
          <p:cNvPr id="6" name="Shape 2"/>
          <p:cNvSpPr/>
          <p:nvPr/>
        </p:nvSpPr>
        <p:spPr>
          <a:xfrm>
            <a:off x="2971800" y="5778579"/>
            <a:ext cx="8686800" cy="24289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5082778" y="5098494"/>
            <a:ext cx="24289" cy="680085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4876324" y="5559981"/>
            <a:ext cx="437198" cy="437198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007412" y="5596414"/>
            <a:ext cx="174903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95" dirty="0"/>
          </a:p>
        </p:txBody>
      </p:sp>
      <p:sp>
        <p:nvSpPr>
          <p:cNvPr id="10" name="Text 6"/>
          <p:cNvSpPr/>
          <p:nvPr/>
        </p:nvSpPr>
        <p:spPr>
          <a:xfrm>
            <a:off x="3880485" y="3862268"/>
            <a:ext cx="2428875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Backup Source</a:t>
            </a:r>
            <a:endParaRPr lang="en-US" sz="1913" dirty="0"/>
          </a:p>
        </p:txBody>
      </p:sp>
      <p:sp>
        <p:nvSpPr>
          <p:cNvPr id="11" name="Text 7"/>
          <p:cNvSpPr/>
          <p:nvPr/>
        </p:nvSpPr>
        <p:spPr>
          <a:xfrm>
            <a:off x="3166110" y="4282440"/>
            <a:ext cx="3857625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 the files and folders to be backed up before organizing.</a:t>
            </a:r>
            <a:endParaRPr lang="en-US" sz="1530" dirty="0"/>
          </a:p>
        </p:txBody>
      </p:sp>
      <p:sp>
        <p:nvSpPr>
          <p:cNvPr id="12" name="Shape 8"/>
          <p:cNvSpPr/>
          <p:nvPr/>
        </p:nvSpPr>
        <p:spPr>
          <a:xfrm>
            <a:off x="7303056" y="5778579"/>
            <a:ext cx="24289" cy="680085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7689" y="5596414"/>
            <a:ext cx="174903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95" dirty="0"/>
          </a:p>
        </p:txBody>
      </p:sp>
      <p:sp>
        <p:nvSpPr>
          <p:cNvPr id="15" name="Text 11"/>
          <p:cNvSpPr/>
          <p:nvPr/>
        </p:nvSpPr>
        <p:spPr>
          <a:xfrm>
            <a:off x="6100763" y="6652974"/>
            <a:ext cx="2428875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Backup Destination</a:t>
            </a:r>
            <a:endParaRPr lang="en-US" sz="1913" dirty="0"/>
          </a:p>
        </p:txBody>
      </p:sp>
      <p:sp>
        <p:nvSpPr>
          <p:cNvPr id="16" name="Text 12"/>
          <p:cNvSpPr/>
          <p:nvPr/>
        </p:nvSpPr>
        <p:spPr>
          <a:xfrm>
            <a:off x="5386388" y="7073146"/>
            <a:ext cx="3857625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a secure location to store the backup, such as a local drive or cloud storage.</a:t>
            </a:r>
            <a:endParaRPr lang="en-US" sz="1530" dirty="0"/>
          </a:p>
        </p:txBody>
      </p:sp>
      <p:sp>
        <p:nvSpPr>
          <p:cNvPr id="17" name="Shape 13"/>
          <p:cNvSpPr/>
          <p:nvPr/>
        </p:nvSpPr>
        <p:spPr>
          <a:xfrm>
            <a:off x="9523333" y="5098494"/>
            <a:ext cx="24289" cy="680085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9316879" y="5559981"/>
            <a:ext cx="437198" cy="437198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447967" y="5596414"/>
            <a:ext cx="174903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9"/>
              </a:lnSpc>
              <a:buNone/>
            </a:pPr>
            <a:r>
              <a:rPr lang="en-US" sz="229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95" dirty="0"/>
          </a:p>
        </p:txBody>
      </p:sp>
      <p:sp>
        <p:nvSpPr>
          <p:cNvPr id="20" name="Text 16"/>
          <p:cNvSpPr/>
          <p:nvPr/>
        </p:nvSpPr>
        <p:spPr>
          <a:xfrm>
            <a:off x="8321040" y="3862268"/>
            <a:ext cx="2428875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Backup Schedule</a:t>
            </a:r>
            <a:endParaRPr lang="en-US" sz="1913" dirty="0"/>
          </a:p>
        </p:txBody>
      </p:sp>
      <p:sp>
        <p:nvSpPr>
          <p:cNvPr id="21" name="Text 17"/>
          <p:cNvSpPr/>
          <p:nvPr/>
        </p:nvSpPr>
        <p:spPr>
          <a:xfrm>
            <a:off x="7606665" y="4282440"/>
            <a:ext cx="3857625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automatic backup intervals to ensure your data is regularly protected.</a:t>
            </a:r>
            <a:endParaRPr lang="en-US" sz="153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105620"/>
            <a:ext cx="7703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File Organization by Extension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133249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Detect Extensions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4835604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the file types present in the source directory.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133249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Folders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4835604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generate folders based on the detected file extensions.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133249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Move Files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4835604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Relocate files to their respective folders for clean organization.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236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Summary Report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62357"/>
            <a:ext cx="9933503" cy="4043601"/>
          </a:xfrm>
          <a:prstGeom prst="roundRect">
            <a:avLst>
              <a:gd name="adj" fmla="val 9891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5209" y="2856547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File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2856547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178647" y="2856547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Size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25209" y="351651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03833" y="3516511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142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78647" y="351651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256 MB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25209" y="4176474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03833" y="4176474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789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178647" y="4176474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1.2 GB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625209" y="4836438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Videos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903833" y="4836438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45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178647" y="4836438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512 MB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625209" y="549640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Audio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903833" y="5496401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67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178647" y="549640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128 MB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625209" y="6156365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Others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5903833" y="6156365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23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178647" y="6156365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64 MB</a:t>
            </a:r>
            <a:endParaRPr lang="en-US" sz="1750" dirty="0"/>
          </a:p>
        </p:txBody>
      </p:sp>
      <p:pic>
        <p:nvPicPr>
          <p:cNvPr id="2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49906"/>
            <a:ext cx="64952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Visualization of Summary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288619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2311479"/>
            <a:ext cx="4754404" cy="2920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532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File Type Distribution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013371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clear visual breakdown of the file types and their relative sizes within the source directory.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288619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28" y="2311479"/>
            <a:ext cx="4754404" cy="29209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532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Storage Usage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013371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concise pie chart illustrating the overall storage consumption and allocation across different file categories.</a:t>
            </a:r>
            <a:endParaRPr lang="en-US" sz="1750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2040"/>
            <a:ext cx="57515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Intuitive User Interface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Simple Navigation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browse and manage files and folders with a clean, intuitive directory tree.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Customizable Options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Tailor the application's behavior and appearance to suit your personal preferences.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Informative Dashboard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 at-a-glance insights into your file storage with real-time data and visualizations.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Automated Workflows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repetitive tasks with powerful automation tools to save time and effort.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2024-05-21T23:24:58Z</dcterms:created>
  <dcterms:modified xsi:type="dcterms:W3CDTF">2024-05-21T23:24:58Z</dcterms:modified>
</cp:coreProperties>
</file>